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0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2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Interagency Pharmaceutical Purchasing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81179"/>
            <a:ext cx="6858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Items from</a:t>
            </a:r>
          </a:p>
          <a:p>
            <a:r>
              <a:rPr lang="en-US" sz="2000" dirty="0" smtClean="0"/>
              <a:t>Risk Management Division, General Services Department</a:t>
            </a:r>
          </a:p>
          <a:p>
            <a:r>
              <a:rPr lang="en-US" dirty="0" smtClean="0"/>
              <a:t>May 13,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IPPC Legislative Update</a:t>
            </a:r>
            <a:endParaRPr lang="en-US" sz="2800" b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40162" y="1484972"/>
          <a:ext cx="8106047" cy="5077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6080973" imgH="3650019" progId="Excel.Sheet.12">
                  <p:embed/>
                </p:oleObj>
              </mc:Choice>
              <mc:Fallback>
                <p:oleObj name="Worksheet" r:id="rId3" imgW="6080973" imgH="3650019" progId="Excel.Shee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0162" y="1484972"/>
                        <a:ext cx="8106047" cy="5077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02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IPPC Legislative Update</a:t>
            </a:r>
            <a:endParaRPr lang="en-US" sz="2800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SB317 – Places a moratorium on cost sharing for behavioral health services and drugs for five years</a:t>
            </a:r>
          </a:p>
          <a:p>
            <a:endParaRPr lang="en-US" sz="800" dirty="0" smtClean="0"/>
          </a:p>
          <a:p>
            <a:pPr lvl="1"/>
            <a:r>
              <a:rPr lang="en-US" dirty="0" smtClean="0"/>
              <a:t>In FY2020, approximately 14,500 members covered through RMD’s plan accessed behavioral health services</a:t>
            </a:r>
          </a:p>
          <a:p>
            <a:pPr lvl="1"/>
            <a:endParaRPr lang="en-US" sz="800" dirty="0"/>
          </a:p>
          <a:p>
            <a:pPr lvl="1"/>
            <a:r>
              <a:rPr lang="en-US" dirty="0" smtClean="0"/>
              <a:t>These members paid about $1.1 million in cost sharing for these services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The plan will now pay for these services at 100% so will incur additional costs of $1.1 million</a:t>
            </a:r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Improved clinical outcomes may partially mitigate these additional costs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3552-C1BD-43F4-97AE-E358989183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99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Worksheet</vt:lpstr>
      <vt:lpstr>Interagency Pharmaceutical Purchasing Council</vt:lpstr>
      <vt:lpstr>IPPC Legislative Update</vt:lpstr>
      <vt:lpstr>IPPC Legislative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Interagency Pharmaceutical Purchasing Council</dc:title>
  <dc:creator>Mark Tyndall</dc:creator>
  <cp:lastModifiedBy>Therese Trujillo</cp:lastModifiedBy>
  <cp:revision>17</cp:revision>
  <dcterms:created xsi:type="dcterms:W3CDTF">2021-05-12T20:27:01Z</dcterms:created>
  <dcterms:modified xsi:type="dcterms:W3CDTF">2021-05-13T18:36:16Z</dcterms:modified>
</cp:coreProperties>
</file>