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0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2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0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Interagency Pharmaceutical Purchasing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81179"/>
            <a:ext cx="6858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Items from</a:t>
            </a:r>
          </a:p>
          <a:p>
            <a:r>
              <a:rPr lang="en-US" sz="2000" dirty="0" smtClean="0"/>
              <a:t>Risk Management Division, General Services Department</a:t>
            </a:r>
          </a:p>
          <a:p>
            <a:r>
              <a:rPr lang="en-US" dirty="0" smtClean="0"/>
              <a:t>May 13,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Interagency Benefits Advisory Committee – PBM Procurement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15" y="1825625"/>
            <a:ext cx="8179723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Basic Timeline</a:t>
            </a:r>
          </a:p>
          <a:p>
            <a:endParaRPr lang="en-US" sz="900" dirty="0" smtClean="0"/>
          </a:p>
          <a:p>
            <a:pPr lvl="1"/>
            <a:r>
              <a:rPr lang="en-US" u="sng" dirty="0" smtClean="0"/>
              <a:t>Spring 2021</a:t>
            </a:r>
            <a:r>
              <a:rPr lang="en-US" dirty="0" smtClean="0"/>
              <a:t>:  	RFP process for Procurement Manager/Consulting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(Already received and </a:t>
            </a:r>
            <a:r>
              <a:rPr lang="en-US" smtClean="0"/>
              <a:t>being evaluated)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Summer 2021</a:t>
            </a:r>
            <a:r>
              <a:rPr lang="en-US" dirty="0"/>
              <a:t>:</a:t>
            </a:r>
            <a:r>
              <a:rPr lang="en-US" dirty="0" smtClean="0"/>
              <a:t> 	Development of PBM RFP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Fall 2021</a:t>
            </a:r>
            <a:r>
              <a:rPr lang="en-US" dirty="0" smtClean="0"/>
              <a:t>:		Deploy RFP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Winter 2021/2022</a:t>
            </a:r>
            <a:r>
              <a:rPr lang="en-US" dirty="0" smtClean="0"/>
              <a:t>:	Evaluation and Award of Contract</a:t>
            </a:r>
          </a:p>
          <a:p>
            <a:pPr lvl="1"/>
            <a:endParaRPr lang="en-US" dirty="0"/>
          </a:p>
          <a:p>
            <a:pPr lvl="1"/>
            <a:r>
              <a:rPr lang="en-US" u="sng" dirty="0" smtClean="0"/>
              <a:t>July 1, 2022</a:t>
            </a:r>
            <a:r>
              <a:rPr lang="en-US" dirty="0"/>
              <a:t>:</a:t>
            </a:r>
            <a:r>
              <a:rPr lang="en-US" dirty="0" smtClean="0"/>
              <a:t>	Effective date of new PBM Contract</a:t>
            </a:r>
          </a:p>
          <a:p>
            <a:pPr lvl="1"/>
            <a:endParaRPr lang="en-US" sz="800" dirty="0"/>
          </a:p>
          <a:p>
            <a:r>
              <a:rPr lang="en-US" dirty="0" smtClean="0"/>
              <a:t>Requesting participation from independent public sector entities</a:t>
            </a:r>
          </a:p>
          <a:p>
            <a:endParaRPr lang="en-US" sz="900" dirty="0" smtClean="0"/>
          </a:p>
          <a:p>
            <a:pPr lvl="1"/>
            <a:r>
              <a:rPr lang="en-US" dirty="0" smtClean="0"/>
              <a:t>UNM, UNMH, CNM, City of Albuquerque, Bernalillo County, CNM, City of Rio Rancho, City of Santa Fe, et al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58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Draft of Participation Request Letter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3140" y="1255713"/>
            <a:ext cx="3649895" cy="492125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50" y="1541374"/>
            <a:ext cx="4116388" cy="434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1206</TotalTime>
  <Words>121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Interagency Pharmaceutical Purchasing Council</vt:lpstr>
      <vt:lpstr>Interagency Benefits Advisory Committee – PBM Procurement</vt:lpstr>
      <vt:lpstr>Draft of Participation Request Letter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Interagency Pharmaceutical Purchasing Council</dc:title>
  <dc:creator>Mark Tyndall</dc:creator>
  <cp:lastModifiedBy>Therese Trujillo</cp:lastModifiedBy>
  <cp:revision>17</cp:revision>
  <dcterms:created xsi:type="dcterms:W3CDTF">2021-05-12T20:27:01Z</dcterms:created>
  <dcterms:modified xsi:type="dcterms:W3CDTF">2021-05-13T18:39:40Z</dcterms:modified>
</cp:coreProperties>
</file>